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16559213" cy="32040513"/>
  <p:notesSz cx="6858000" cy="9144000"/>
  <p:defaultTextStyle>
    <a:defPPr>
      <a:defRPr lang="zh-CN"/>
    </a:defPPr>
    <a:lvl1pPr marL="0" algn="l" defTabSz="2350008" rtl="0" eaLnBrk="1" latinLnBrk="0" hangingPunct="1">
      <a:defRPr sz="4626" kern="1200">
        <a:solidFill>
          <a:schemeClr val="tx1"/>
        </a:solidFill>
        <a:latin typeface="+mn-lt"/>
        <a:ea typeface="+mn-ea"/>
        <a:cs typeface="+mn-cs"/>
      </a:defRPr>
    </a:lvl1pPr>
    <a:lvl2pPr marL="1175004" algn="l" defTabSz="2350008" rtl="0" eaLnBrk="1" latinLnBrk="0" hangingPunct="1">
      <a:defRPr sz="4626" kern="1200">
        <a:solidFill>
          <a:schemeClr val="tx1"/>
        </a:solidFill>
        <a:latin typeface="+mn-lt"/>
        <a:ea typeface="+mn-ea"/>
        <a:cs typeface="+mn-cs"/>
      </a:defRPr>
    </a:lvl2pPr>
    <a:lvl3pPr marL="2350008" algn="l" defTabSz="2350008" rtl="0" eaLnBrk="1" latinLnBrk="0" hangingPunct="1">
      <a:defRPr sz="4626" kern="1200">
        <a:solidFill>
          <a:schemeClr val="tx1"/>
        </a:solidFill>
        <a:latin typeface="+mn-lt"/>
        <a:ea typeface="+mn-ea"/>
        <a:cs typeface="+mn-cs"/>
      </a:defRPr>
    </a:lvl3pPr>
    <a:lvl4pPr marL="3525012" algn="l" defTabSz="2350008" rtl="0" eaLnBrk="1" latinLnBrk="0" hangingPunct="1">
      <a:defRPr sz="4626" kern="1200">
        <a:solidFill>
          <a:schemeClr val="tx1"/>
        </a:solidFill>
        <a:latin typeface="+mn-lt"/>
        <a:ea typeface="+mn-ea"/>
        <a:cs typeface="+mn-cs"/>
      </a:defRPr>
    </a:lvl4pPr>
    <a:lvl5pPr marL="4700016" algn="l" defTabSz="2350008" rtl="0" eaLnBrk="1" latinLnBrk="0" hangingPunct="1">
      <a:defRPr sz="4626" kern="1200">
        <a:solidFill>
          <a:schemeClr val="tx1"/>
        </a:solidFill>
        <a:latin typeface="+mn-lt"/>
        <a:ea typeface="+mn-ea"/>
        <a:cs typeface="+mn-cs"/>
      </a:defRPr>
    </a:lvl5pPr>
    <a:lvl6pPr marL="5875020" algn="l" defTabSz="2350008" rtl="0" eaLnBrk="1" latinLnBrk="0" hangingPunct="1">
      <a:defRPr sz="4626" kern="1200">
        <a:solidFill>
          <a:schemeClr val="tx1"/>
        </a:solidFill>
        <a:latin typeface="+mn-lt"/>
        <a:ea typeface="+mn-ea"/>
        <a:cs typeface="+mn-cs"/>
      </a:defRPr>
    </a:lvl6pPr>
    <a:lvl7pPr marL="7050024" algn="l" defTabSz="2350008" rtl="0" eaLnBrk="1" latinLnBrk="0" hangingPunct="1">
      <a:defRPr sz="4626" kern="1200">
        <a:solidFill>
          <a:schemeClr val="tx1"/>
        </a:solidFill>
        <a:latin typeface="+mn-lt"/>
        <a:ea typeface="+mn-ea"/>
        <a:cs typeface="+mn-cs"/>
      </a:defRPr>
    </a:lvl7pPr>
    <a:lvl8pPr marL="8225028" algn="l" defTabSz="2350008" rtl="0" eaLnBrk="1" latinLnBrk="0" hangingPunct="1">
      <a:defRPr sz="4626" kern="1200">
        <a:solidFill>
          <a:schemeClr val="tx1"/>
        </a:solidFill>
        <a:latin typeface="+mn-lt"/>
        <a:ea typeface="+mn-ea"/>
        <a:cs typeface="+mn-cs"/>
      </a:defRPr>
    </a:lvl8pPr>
    <a:lvl9pPr marL="9400032" algn="l" defTabSz="2350008" rtl="0" eaLnBrk="1" latinLnBrk="0" hangingPunct="1">
      <a:defRPr sz="462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72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>
        <p:scale>
          <a:sx n="25" d="100"/>
          <a:sy n="25" d="100"/>
        </p:scale>
        <p:origin x="1325" y="-10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1941" y="5243670"/>
            <a:ext cx="14075331" cy="11154845"/>
          </a:xfrm>
        </p:spPr>
        <p:txBody>
          <a:bodyPr anchor="b"/>
          <a:lstStyle>
            <a:lvl1pPr algn="ctr">
              <a:defRPr sz="10865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9902" y="16828688"/>
            <a:ext cx="12419410" cy="7735705"/>
          </a:xfrm>
        </p:spPr>
        <p:txBody>
          <a:bodyPr/>
          <a:lstStyle>
            <a:lvl1pPr marL="0" indent="0" algn="ctr">
              <a:buNone/>
              <a:defRPr sz="4346"/>
            </a:lvl1pPr>
            <a:lvl2pPr marL="827943" indent="0" algn="ctr">
              <a:buNone/>
              <a:defRPr sz="3622"/>
            </a:lvl2pPr>
            <a:lvl3pPr marL="1655887" indent="0" algn="ctr">
              <a:buNone/>
              <a:defRPr sz="3260"/>
            </a:lvl3pPr>
            <a:lvl4pPr marL="2483830" indent="0" algn="ctr">
              <a:buNone/>
              <a:defRPr sz="2897"/>
            </a:lvl4pPr>
            <a:lvl5pPr marL="3311774" indent="0" algn="ctr">
              <a:buNone/>
              <a:defRPr sz="2897"/>
            </a:lvl5pPr>
            <a:lvl6pPr marL="4139717" indent="0" algn="ctr">
              <a:buNone/>
              <a:defRPr sz="2897"/>
            </a:lvl6pPr>
            <a:lvl7pPr marL="4967661" indent="0" algn="ctr">
              <a:buNone/>
              <a:defRPr sz="2897"/>
            </a:lvl7pPr>
            <a:lvl8pPr marL="5795604" indent="0" algn="ctr">
              <a:buNone/>
              <a:defRPr sz="2897"/>
            </a:lvl8pPr>
            <a:lvl9pPr marL="6623548" indent="0" algn="ctr">
              <a:buNone/>
              <a:defRPr sz="2897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2020/2/14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836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2020/2/14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1141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50188" y="1705861"/>
            <a:ext cx="3570580" cy="2715285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8447" y="1705861"/>
            <a:ext cx="10504751" cy="2715285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2020/2/14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456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2020/2/14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899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822" y="7987887"/>
            <a:ext cx="14282321" cy="13327961"/>
          </a:xfrm>
        </p:spPr>
        <p:txBody>
          <a:bodyPr anchor="b"/>
          <a:lstStyle>
            <a:lvl1pPr>
              <a:defRPr sz="10865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822" y="21441936"/>
            <a:ext cx="14282321" cy="7008860"/>
          </a:xfrm>
        </p:spPr>
        <p:txBody>
          <a:bodyPr/>
          <a:lstStyle>
            <a:lvl1pPr marL="0" indent="0">
              <a:buNone/>
              <a:defRPr sz="4346">
                <a:solidFill>
                  <a:schemeClr val="tx1"/>
                </a:solidFill>
              </a:defRPr>
            </a:lvl1pPr>
            <a:lvl2pPr marL="827943" indent="0">
              <a:buNone/>
              <a:defRPr sz="3622">
                <a:solidFill>
                  <a:schemeClr val="tx1">
                    <a:tint val="75000"/>
                  </a:schemeClr>
                </a:solidFill>
              </a:defRPr>
            </a:lvl2pPr>
            <a:lvl3pPr marL="1655887" indent="0">
              <a:buNone/>
              <a:defRPr sz="3260">
                <a:solidFill>
                  <a:schemeClr val="tx1">
                    <a:tint val="75000"/>
                  </a:schemeClr>
                </a:solidFill>
              </a:defRPr>
            </a:lvl3pPr>
            <a:lvl4pPr marL="2483830" indent="0">
              <a:buNone/>
              <a:defRPr sz="2897">
                <a:solidFill>
                  <a:schemeClr val="tx1">
                    <a:tint val="75000"/>
                  </a:schemeClr>
                </a:solidFill>
              </a:defRPr>
            </a:lvl4pPr>
            <a:lvl5pPr marL="3311774" indent="0">
              <a:buNone/>
              <a:defRPr sz="2897">
                <a:solidFill>
                  <a:schemeClr val="tx1">
                    <a:tint val="75000"/>
                  </a:schemeClr>
                </a:solidFill>
              </a:defRPr>
            </a:lvl5pPr>
            <a:lvl6pPr marL="4139717" indent="0">
              <a:buNone/>
              <a:defRPr sz="2897">
                <a:solidFill>
                  <a:schemeClr val="tx1">
                    <a:tint val="75000"/>
                  </a:schemeClr>
                </a:solidFill>
              </a:defRPr>
            </a:lvl6pPr>
            <a:lvl7pPr marL="4967661" indent="0">
              <a:buNone/>
              <a:defRPr sz="2897">
                <a:solidFill>
                  <a:schemeClr val="tx1">
                    <a:tint val="75000"/>
                  </a:schemeClr>
                </a:solidFill>
              </a:defRPr>
            </a:lvl7pPr>
            <a:lvl8pPr marL="5795604" indent="0">
              <a:buNone/>
              <a:defRPr sz="2897">
                <a:solidFill>
                  <a:schemeClr val="tx1">
                    <a:tint val="75000"/>
                  </a:schemeClr>
                </a:solidFill>
              </a:defRPr>
            </a:lvl8pPr>
            <a:lvl9pPr marL="6623548" indent="0">
              <a:buNone/>
              <a:defRPr sz="28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2020/2/14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170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8446" y="8529303"/>
            <a:ext cx="7037666" cy="2032941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3101" y="8529303"/>
            <a:ext cx="7037666" cy="2032941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2020/2/14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031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603" y="1705868"/>
            <a:ext cx="14282321" cy="619301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0605" y="7854378"/>
            <a:ext cx="7005322" cy="3849309"/>
          </a:xfrm>
        </p:spPr>
        <p:txBody>
          <a:bodyPr anchor="b"/>
          <a:lstStyle>
            <a:lvl1pPr marL="0" indent="0">
              <a:buNone/>
              <a:defRPr sz="4346" b="1"/>
            </a:lvl1pPr>
            <a:lvl2pPr marL="827943" indent="0">
              <a:buNone/>
              <a:defRPr sz="3622" b="1"/>
            </a:lvl2pPr>
            <a:lvl3pPr marL="1655887" indent="0">
              <a:buNone/>
              <a:defRPr sz="3260" b="1"/>
            </a:lvl3pPr>
            <a:lvl4pPr marL="2483830" indent="0">
              <a:buNone/>
              <a:defRPr sz="2897" b="1"/>
            </a:lvl4pPr>
            <a:lvl5pPr marL="3311774" indent="0">
              <a:buNone/>
              <a:defRPr sz="2897" b="1"/>
            </a:lvl5pPr>
            <a:lvl6pPr marL="4139717" indent="0">
              <a:buNone/>
              <a:defRPr sz="2897" b="1"/>
            </a:lvl6pPr>
            <a:lvl7pPr marL="4967661" indent="0">
              <a:buNone/>
              <a:defRPr sz="2897" b="1"/>
            </a:lvl7pPr>
            <a:lvl8pPr marL="5795604" indent="0">
              <a:buNone/>
              <a:defRPr sz="2897" b="1"/>
            </a:lvl8pPr>
            <a:lvl9pPr marL="6623548" indent="0">
              <a:buNone/>
              <a:defRPr sz="2897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0605" y="11703688"/>
            <a:ext cx="7005322" cy="1721436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83103" y="7854378"/>
            <a:ext cx="7039822" cy="3849309"/>
          </a:xfrm>
        </p:spPr>
        <p:txBody>
          <a:bodyPr anchor="b"/>
          <a:lstStyle>
            <a:lvl1pPr marL="0" indent="0">
              <a:buNone/>
              <a:defRPr sz="4346" b="1"/>
            </a:lvl1pPr>
            <a:lvl2pPr marL="827943" indent="0">
              <a:buNone/>
              <a:defRPr sz="3622" b="1"/>
            </a:lvl2pPr>
            <a:lvl3pPr marL="1655887" indent="0">
              <a:buNone/>
              <a:defRPr sz="3260" b="1"/>
            </a:lvl3pPr>
            <a:lvl4pPr marL="2483830" indent="0">
              <a:buNone/>
              <a:defRPr sz="2897" b="1"/>
            </a:lvl4pPr>
            <a:lvl5pPr marL="3311774" indent="0">
              <a:buNone/>
              <a:defRPr sz="2897" b="1"/>
            </a:lvl5pPr>
            <a:lvl6pPr marL="4139717" indent="0">
              <a:buNone/>
              <a:defRPr sz="2897" b="1"/>
            </a:lvl6pPr>
            <a:lvl7pPr marL="4967661" indent="0">
              <a:buNone/>
              <a:defRPr sz="2897" b="1"/>
            </a:lvl7pPr>
            <a:lvl8pPr marL="5795604" indent="0">
              <a:buNone/>
              <a:defRPr sz="2897" b="1"/>
            </a:lvl8pPr>
            <a:lvl9pPr marL="6623548" indent="0">
              <a:buNone/>
              <a:defRPr sz="2897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83103" y="11703688"/>
            <a:ext cx="7039822" cy="1721436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2020/2/14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717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2020/2/14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036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2020/2/14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321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603" y="2136034"/>
            <a:ext cx="5340777" cy="7476120"/>
          </a:xfrm>
        </p:spPr>
        <p:txBody>
          <a:bodyPr anchor="b"/>
          <a:lstStyle>
            <a:lvl1pPr>
              <a:defRPr sz="5795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9822" y="4613248"/>
            <a:ext cx="8383102" cy="22769531"/>
          </a:xfrm>
        </p:spPr>
        <p:txBody>
          <a:bodyPr/>
          <a:lstStyle>
            <a:lvl1pPr>
              <a:defRPr sz="5795"/>
            </a:lvl1pPr>
            <a:lvl2pPr>
              <a:defRPr sz="5071"/>
            </a:lvl2pPr>
            <a:lvl3pPr>
              <a:defRPr sz="4346"/>
            </a:lvl3pPr>
            <a:lvl4pPr>
              <a:defRPr sz="3622"/>
            </a:lvl4pPr>
            <a:lvl5pPr>
              <a:defRPr sz="3622"/>
            </a:lvl5pPr>
            <a:lvl6pPr>
              <a:defRPr sz="3622"/>
            </a:lvl6pPr>
            <a:lvl7pPr>
              <a:defRPr sz="3622"/>
            </a:lvl7pPr>
            <a:lvl8pPr>
              <a:defRPr sz="3622"/>
            </a:lvl8pPr>
            <a:lvl9pPr>
              <a:defRPr sz="3622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0603" y="9612154"/>
            <a:ext cx="5340777" cy="17807704"/>
          </a:xfrm>
        </p:spPr>
        <p:txBody>
          <a:bodyPr/>
          <a:lstStyle>
            <a:lvl1pPr marL="0" indent="0">
              <a:buNone/>
              <a:defRPr sz="2897"/>
            </a:lvl1pPr>
            <a:lvl2pPr marL="827943" indent="0">
              <a:buNone/>
              <a:defRPr sz="2535"/>
            </a:lvl2pPr>
            <a:lvl3pPr marL="1655887" indent="0">
              <a:buNone/>
              <a:defRPr sz="2173"/>
            </a:lvl3pPr>
            <a:lvl4pPr marL="2483830" indent="0">
              <a:buNone/>
              <a:defRPr sz="1811"/>
            </a:lvl4pPr>
            <a:lvl5pPr marL="3311774" indent="0">
              <a:buNone/>
              <a:defRPr sz="1811"/>
            </a:lvl5pPr>
            <a:lvl6pPr marL="4139717" indent="0">
              <a:buNone/>
              <a:defRPr sz="1811"/>
            </a:lvl6pPr>
            <a:lvl7pPr marL="4967661" indent="0">
              <a:buNone/>
              <a:defRPr sz="1811"/>
            </a:lvl7pPr>
            <a:lvl8pPr marL="5795604" indent="0">
              <a:buNone/>
              <a:defRPr sz="1811"/>
            </a:lvl8pPr>
            <a:lvl9pPr marL="6623548" indent="0">
              <a:buNone/>
              <a:defRPr sz="181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2020/2/14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793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603" y="2136034"/>
            <a:ext cx="5340777" cy="7476120"/>
          </a:xfrm>
        </p:spPr>
        <p:txBody>
          <a:bodyPr anchor="b"/>
          <a:lstStyle>
            <a:lvl1pPr>
              <a:defRPr sz="5795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39822" y="4613248"/>
            <a:ext cx="8383102" cy="22769531"/>
          </a:xfrm>
        </p:spPr>
        <p:txBody>
          <a:bodyPr anchor="t"/>
          <a:lstStyle>
            <a:lvl1pPr marL="0" indent="0">
              <a:buNone/>
              <a:defRPr sz="5795"/>
            </a:lvl1pPr>
            <a:lvl2pPr marL="827943" indent="0">
              <a:buNone/>
              <a:defRPr sz="5071"/>
            </a:lvl2pPr>
            <a:lvl3pPr marL="1655887" indent="0">
              <a:buNone/>
              <a:defRPr sz="4346"/>
            </a:lvl3pPr>
            <a:lvl4pPr marL="2483830" indent="0">
              <a:buNone/>
              <a:defRPr sz="3622"/>
            </a:lvl4pPr>
            <a:lvl5pPr marL="3311774" indent="0">
              <a:buNone/>
              <a:defRPr sz="3622"/>
            </a:lvl5pPr>
            <a:lvl6pPr marL="4139717" indent="0">
              <a:buNone/>
              <a:defRPr sz="3622"/>
            </a:lvl6pPr>
            <a:lvl7pPr marL="4967661" indent="0">
              <a:buNone/>
              <a:defRPr sz="3622"/>
            </a:lvl7pPr>
            <a:lvl8pPr marL="5795604" indent="0">
              <a:buNone/>
              <a:defRPr sz="3622"/>
            </a:lvl8pPr>
            <a:lvl9pPr marL="6623548" indent="0">
              <a:buNone/>
              <a:defRPr sz="3622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0603" y="9612154"/>
            <a:ext cx="5340777" cy="17807704"/>
          </a:xfrm>
        </p:spPr>
        <p:txBody>
          <a:bodyPr/>
          <a:lstStyle>
            <a:lvl1pPr marL="0" indent="0">
              <a:buNone/>
              <a:defRPr sz="2897"/>
            </a:lvl1pPr>
            <a:lvl2pPr marL="827943" indent="0">
              <a:buNone/>
              <a:defRPr sz="2535"/>
            </a:lvl2pPr>
            <a:lvl3pPr marL="1655887" indent="0">
              <a:buNone/>
              <a:defRPr sz="2173"/>
            </a:lvl3pPr>
            <a:lvl4pPr marL="2483830" indent="0">
              <a:buNone/>
              <a:defRPr sz="1811"/>
            </a:lvl4pPr>
            <a:lvl5pPr marL="3311774" indent="0">
              <a:buNone/>
              <a:defRPr sz="1811"/>
            </a:lvl5pPr>
            <a:lvl6pPr marL="4139717" indent="0">
              <a:buNone/>
              <a:defRPr sz="1811"/>
            </a:lvl6pPr>
            <a:lvl7pPr marL="4967661" indent="0">
              <a:buNone/>
              <a:defRPr sz="1811"/>
            </a:lvl7pPr>
            <a:lvl8pPr marL="5795604" indent="0">
              <a:buNone/>
              <a:defRPr sz="1811"/>
            </a:lvl8pPr>
            <a:lvl9pPr marL="6623548" indent="0">
              <a:buNone/>
              <a:defRPr sz="181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2020/2/14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13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8446" y="1705868"/>
            <a:ext cx="14282321" cy="6193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446" y="8529303"/>
            <a:ext cx="14282321" cy="203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8446" y="29696816"/>
            <a:ext cx="3725823" cy="1705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B7F8-A6D1-47A9-A93A-3E8EAE0F06F9}" type="datetimeFigureOut">
              <a:rPr lang="zh-CN" altLang="en-US" smtClean="0"/>
              <a:t>2020/2/14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85240" y="29696816"/>
            <a:ext cx="5588734" cy="1705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4944" y="29696816"/>
            <a:ext cx="3725823" cy="17058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74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55887" rtl="0" eaLnBrk="1" latinLnBrk="0" hangingPunct="1">
        <a:lnSpc>
          <a:spcPct val="90000"/>
        </a:lnSpc>
        <a:spcBef>
          <a:spcPct val="0"/>
        </a:spcBef>
        <a:buNone/>
        <a:defRPr sz="79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3972" indent="-413972" algn="l" defTabSz="1655887" rtl="0" eaLnBrk="1" latinLnBrk="0" hangingPunct="1">
        <a:lnSpc>
          <a:spcPct val="90000"/>
        </a:lnSpc>
        <a:spcBef>
          <a:spcPts val="1811"/>
        </a:spcBef>
        <a:buFont typeface="Arial" panose="020B0604020202020204" pitchFamily="34" charset="0"/>
        <a:buChar char="•"/>
        <a:defRPr sz="5071" kern="1200">
          <a:solidFill>
            <a:schemeClr val="tx1"/>
          </a:solidFill>
          <a:latin typeface="+mn-lt"/>
          <a:ea typeface="+mn-ea"/>
          <a:cs typeface="+mn-cs"/>
        </a:defRPr>
      </a:lvl1pPr>
      <a:lvl2pPr marL="1241915" indent="-413972" algn="l" defTabSz="1655887" rtl="0" eaLnBrk="1" latinLnBrk="0" hangingPunct="1">
        <a:lnSpc>
          <a:spcPct val="90000"/>
        </a:lnSpc>
        <a:spcBef>
          <a:spcPts val="905"/>
        </a:spcBef>
        <a:buFont typeface="Arial" panose="020B0604020202020204" pitchFamily="34" charset="0"/>
        <a:buChar char="•"/>
        <a:defRPr sz="4346" kern="1200">
          <a:solidFill>
            <a:schemeClr val="tx1"/>
          </a:solidFill>
          <a:latin typeface="+mn-lt"/>
          <a:ea typeface="+mn-ea"/>
          <a:cs typeface="+mn-cs"/>
        </a:defRPr>
      </a:lvl2pPr>
      <a:lvl3pPr marL="2069859" indent="-413972" algn="l" defTabSz="1655887" rtl="0" eaLnBrk="1" latinLnBrk="0" hangingPunct="1">
        <a:lnSpc>
          <a:spcPct val="90000"/>
        </a:lnSpc>
        <a:spcBef>
          <a:spcPts val="905"/>
        </a:spcBef>
        <a:buFont typeface="Arial" panose="020B0604020202020204" pitchFamily="34" charset="0"/>
        <a:buChar char="•"/>
        <a:defRPr sz="3622" kern="1200">
          <a:solidFill>
            <a:schemeClr val="tx1"/>
          </a:solidFill>
          <a:latin typeface="+mn-lt"/>
          <a:ea typeface="+mn-ea"/>
          <a:cs typeface="+mn-cs"/>
        </a:defRPr>
      </a:lvl3pPr>
      <a:lvl4pPr marL="2897802" indent="-413972" algn="l" defTabSz="1655887" rtl="0" eaLnBrk="1" latinLnBrk="0" hangingPunct="1">
        <a:lnSpc>
          <a:spcPct val="90000"/>
        </a:lnSpc>
        <a:spcBef>
          <a:spcPts val="905"/>
        </a:spcBef>
        <a:buFont typeface="Arial" panose="020B0604020202020204" pitchFamily="34" charset="0"/>
        <a:buChar char="•"/>
        <a:defRPr sz="3260" kern="1200">
          <a:solidFill>
            <a:schemeClr val="tx1"/>
          </a:solidFill>
          <a:latin typeface="+mn-lt"/>
          <a:ea typeface="+mn-ea"/>
          <a:cs typeface="+mn-cs"/>
        </a:defRPr>
      </a:lvl4pPr>
      <a:lvl5pPr marL="3725746" indent="-413972" algn="l" defTabSz="1655887" rtl="0" eaLnBrk="1" latinLnBrk="0" hangingPunct="1">
        <a:lnSpc>
          <a:spcPct val="90000"/>
        </a:lnSpc>
        <a:spcBef>
          <a:spcPts val="905"/>
        </a:spcBef>
        <a:buFont typeface="Arial" panose="020B0604020202020204" pitchFamily="34" charset="0"/>
        <a:buChar char="•"/>
        <a:defRPr sz="3260" kern="1200">
          <a:solidFill>
            <a:schemeClr val="tx1"/>
          </a:solidFill>
          <a:latin typeface="+mn-lt"/>
          <a:ea typeface="+mn-ea"/>
          <a:cs typeface="+mn-cs"/>
        </a:defRPr>
      </a:lvl5pPr>
      <a:lvl6pPr marL="4553689" indent="-413972" algn="l" defTabSz="1655887" rtl="0" eaLnBrk="1" latinLnBrk="0" hangingPunct="1">
        <a:lnSpc>
          <a:spcPct val="90000"/>
        </a:lnSpc>
        <a:spcBef>
          <a:spcPts val="905"/>
        </a:spcBef>
        <a:buFont typeface="Arial" panose="020B0604020202020204" pitchFamily="34" charset="0"/>
        <a:buChar char="•"/>
        <a:defRPr sz="3260" kern="1200">
          <a:solidFill>
            <a:schemeClr val="tx1"/>
          </a:solidFill>
          <a:latin typeface="+mn-lt"/>
          <a:ea typeface="+mn-ea"/>
          <a:cs typeface="+mn-cs"/>
        </a:defRPr>
      </a:lvl6pPr>
      <a:lvl7pPr marL="5381633" indent="-413972" algn="l" defTabSz="1655887" rtl="0" eaLnBrk="1" latinLnBrk="0" hangingPunct="1">
        <a:lnSpc>
          <a:spcPct val="90000"/>
        </a:lnSpc>
        <a:spcBef>
          <a:spcPts val="905"/>
        </a:spcBef>
        <a:buFont typeface="Arial" panose="020B0604020202020204" pitchFamily="34" charset="0"/>
        <a:buChar char="•"/>
        <a:defRPr sz="3260" kern="1200">
          <a:solidFill>
            <a:schemeClr val="tx1"/>
          </a:solidFill>
          <a:latin typeface="+mn-lt"/>
          <a:ea typeface="+mn-ea"/>
          <a:cs typeface="+mn-cs"/>
        </a:defRPr>
      </a:lvl7pPr>
      <a:lvl8pPr marL="6209576" indent="-413972" algn="l" defTabSz="1655887" rtl="0" eaLnBrk="1" latinLnBrk="0" hangingPunct="1">
        <a:lnSpc>
          <a:spcPct val="90000"/>
        </a:lnSpc>
        <a:spcBef>
          <a:spcPts val="905"/>
        </a:spcBef>
        <a:buFont typeface="Arial" panose="020B0604020202020204" pitchFamily="34" charset="0"/>
        <a:buChar char="•"/>
        <a:defRPr sz="3260" kern="1200">
          <a:solidFill>
            <a:schemeClr val="tx1"/>
          </a:solidFill>
          <a:latin typeface="+mn-lt"/>
          <a:ea typeface="+mn-ea"/>
          <a:cs typeface="+mn-cs"/>
        </a:defRPr>
      </a:lvl8pPr>
      <a:lvl9pPr marL="7037520" indent="-413972" algn="l" defTabSz="1655887" rtl="0" eaLnBrk="1" latinLnBrk="0" hangingPunct="1">
        <a:lnSpc>
          <a:spcPct val="90000"/>
        </a:lnSpc>
        <a:spcBef>
          <a:spcPts val="905"/>
        </a:spcBef>
        <a:buFont typeface="Arial" panose="020B0604020202020204" pitchFamily="34" charset="0"/>
        <a:buChar char="•"/>
        <a:defRPr sz="3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55887" rtl="0" eaLnBrk="1" latinLnBrk="0" hangingPunct="1">
        <a:defRPr sz="3260" kern="1200">
          <a:solidFill>
            <a:schemeClr val="tx1"/>
          </a:solidFill>
          <a:latin typeface="+mn-lt"/>
          <a:ea typeface="+mn-ea"/>
          <a:cs typeface="+mn-cs"/>
        </a:defRPr>
      </a:lvl1pPr>
      <a:lvl2pPr marL="827943" algn="l" defTabSz="1655887" rtl="0" eaLnBrk="1" latinLnBrk="0" hangingPunct="1">
        <a:defRPr sz="3260" kern="1200">
          <a:solidFill>
            <a:schemeClr val="tx1"/>
          </a:solidFill>
          <a:latin typeface="+mn-lt"/>
          <a:ea typeface="+mn-ea"/>
          <a:cs typeface="+mn-cs"/>
        </a:defRPr>
      </a:lvl2pPr>
      <a:lvl3pPr marL="1655887" algn="l" defTabSz="1655887" rtl="0" eaLnBrk="1" latinLnBrk="0" hangingPunct="1">
        <a:defRPr sz="3260" kern="1200">
          <a:solidFill>
            <a:schemeClr val="tx1"/>
          </a:solidFill>
          <a:latin typeface="+mn-lt"/>
          <a:ea typeface="+mn-ea"/>
          <a:cs typeface="+mn-cs"/>
        </a:defRPr>
      </a:lvl3pPr>
      <a:lvl4pPr marL="2483830" algn="l" defTabSz="1655887" rtl="0" eaLnBrk="1" latinLnBrk="0" hangingPunct="1">
        <a:defRPr sz="3260" kern="1200">
          <a:solidFill>
            <a:schemeClr val="tx1"/>
          </a:solidFill>
          <a:latin typeface="+mn-lt"/>
          <a:ea typeface="+mn-ea"/>
          <a:cs typeface="+mn-cs"/>
        </a:defRPr>
      </a:lvl4pPr>
      <a:lvl5pPr marL="3311774" algn="l" defTabSz="1655887" rtl="0" eaLnBrk="1" latinLnBrk="0" hangingPunct="1">
        <a:defRPr sz="3260" kern="1200">
          <a:solidFill>
            <a:schemeClr val="tx1"/>
          </a:solidFill>
          <a:latin typeface="+mn-lt"/>
          <a:ea typeface="+mn-ea"/>
          <a:cs typeface="+mn-cs"/>
        </a:defRPr>
      </a:lvl5pPr>
      <a:lvl6pPr marL="4139717" algn="l" defTabSz="1655887" rtl="0" eaLnBrk="1" latinLnBrk="0" hangingPunct="1">
        <a:defRPr sz="3260" kern="1200">
          <a:solidFill>
            <a:schemeClr val="tx1"/>
          </a:solidFill>
          <a:latin typeface="+mn-lt"/>
          <a:ea typeface="+mn-ea"/>
          <a:cs typeface="+mn-cs"/>
        </a:defRPr>
      </a:lvl6pPr>
      <a:lvl7pPr marL="4967661" algn="l" defTabSz="1655887" rtl="0" eaLnBrk="1" latinLnBrk="0" hangingPunct="1">
        <a:defRPr sz="3260" kern="1200">
          <a:solidFill>
            <a:schemeClr val="tx1"/>
          </a:solidFill>
          <a:latin typeface="+mn-lt"/>
          <a:ea typeface="+mn-ea"/>
          <a:cs typeface="+mn-cs"/>
        </a:defRPr>
      </a:lvl7pPr>
      <a:lvl8pPr marL="5795604" algn="l" defTabSz="1655887" rtl="0" eaLnBrk="1" latinLnBrk="0" hangingPunct="1">
        <a:defRPr sz="3260" kern="1200">
          <a:solidFill>
            <a:schemeClr val="tx1"/>
          </a:solidFill>
          <a:latin typeface="+mn-lt"/>
          <a:ea typeface="+mn-ea"/>
          <a:cs typeface="+mn-cs"/>
        </a:defRPr>
      </a:lvl8pPr>
      <a:lvl9pPr marL="6623548" algn="l" defTabSz="1655887" rtl="0" eaLnBrk="1" latinLnBrk="0" hangingPunct="1">
        <a:defRPr sz="32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929D5FE-73CA-A94D-A2C4-277201B14E78}"/>
              </a:ext>
            </a:extLst>
          </p:cNvPr>
          <p:cNvSpPr/>
          <p:nvPr/>
        </p:nvSpPr>
        <p:spPr>
          <a:xfrm>
            <a:off x="0" y="5568239"/>
            <a:ext cx="8100303" cy="529908"/>
          </a:xfrm>
          <a:prstGeom prst="rect">
            <a:avLst/>
          </a:prstGeom>
          <a:solidFill>
            <a:srgbClr val="147278"/>
          </a:solidFill>
          <a:ln>
            <a:solidFill>
              <a:srgbClr val="147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855" tIns="28430" rIns="56855" bIns="28430" rtlCol="0" anchor="ctr"/>
          <a:lstStyle/>
          <a:p>
            <a:r>
              <a:rPr lang="en-US" altLang="zh-CN" sz="3358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3358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25">
            <a:extLst>
              <a:ext uri="{FF2B5EF4-FFF2-40B4-BE49-F238E27FC236}">
                <a16:creationId xmlns:a16="http://schemas.microsoft.com/office/drawing/2014/main" id="{3929D5FE-73CA-A94D-A2C4-277201B14E78}"/>
              </a:ext>
            </a:extLst>
          </p:cNvPr>
          <p:cNvSpPr/>
          <p:nvPr/>
        </p:nvSpPr>
        <p:spPr>
          <a:xfrm>
            <a:off x="8445386" y="5568239"/>
            <a:ext cx="8100303" cy="529908"/>
          </a:xfrm>
          <a:prstGeom prst="rect">
            <a:avLst/>
          </a:prstGeom>
          <a:solidFill>
            <a:srgbClr val="147278"/>
          </a:solidFill>
          <a:ln>
            <a:solidFill>
              <a:srgbClr val="147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855" tIns="28430" rIns="56855" bIns="28430" rtlCol="0" anchor="ctr"/>
          <a:lstStyle/>
          <a:p>
            <a:r>
              <a:rPr lang="en-US" altLang="zh-CN" sz="3358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altLang="zh-CN" sz="3358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-1" y="244789"/>
            <a:ext cx="159199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 smtClean="0">
                <a:solidFill>
                  <a:srgbClr val="147278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6000" b="1" dirty="0" smtClean="0">
                <a:solidFill>
                  <a:srgbClr val="147278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Development of Low-Cost and High-Performance Conductive Adhesives (TITLE)</a:t>
            </a:r>
            <a:endParaRPr lang="en-US" altLang="zh-CN" sz="6000" b="1" dirty="0" smtClean="0">
              <a:solidFill>
                <a:srgbClr val="147278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341829" y="2183781"/>
            <a:ext cx="145781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2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Project members</a:t>
            </a:r>
            <a:r>
              <a:rPr lang="zh-CN" altLang="en-US" sz="22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sz="22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Ke</a:t>
            </a:r>
            <a:r>
              <a:rPr lang="en-US" altLang="zh-CN" sz="22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ZHONG</a:t>
            </a:r>
            <a:r>
              <a:rPr lang="en-US" altLang="zh-CN" sz="22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en-US" altLang="zh-CN" sz="22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Juyi</a:t>
            </a:r>
            <a:r>
              <a:rPr lang="en-US" altLang="zh-CN" sz="22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LU, Yuan MENG</a:t>
            </a:r>
            <a:r>
              <a:rPr lang="zh-CN" altLang="en-US" sz="22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     </a:t>
            </a:r>
            <a:r>
              <a:rPr lang="en-US" altLang="zh-CN" sz="22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Faculty advisor</a:t>
            </a:r>
            <a:r>
              <a:rPr lang="zh-CN" altLang="en-US" sz="22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sz="22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Yanqing TIAN</a:t>
            </a:r>
            <a:r>
              <a:rPr lang="zh-CN" altLang="en-US" sz="22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2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</a:t>
            </a:r>
            <a:endParaRPr lang="en-US" altLang="zh-CN" sz="2200" b="1" dirty="0" smtClean="0">
              <a:solidFill>
                <a:schemeClr val="accent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CN" sz="2200" b="1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2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                                                                       </a:t>
            </a:r>
            <a:r>
              <a:rPr lang="zh-CN" altLang="en-US" sz="22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</a:t>
            </a:r>
            <a:r>
              <a:rPr lang="en-US" altLang="zh-CN" sz="22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Industrial </a:t>
            </a:r>
            <a:r>
              <a:rPr lang="en-US" altLang="zh-CN" sz="22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advisor</a:t>
            </a:r>
            <a:r>
              <a:rPr lang="zh-CN" altLang="en-US" sz="22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sz="22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Changxiang</a:t>
            </a:r>
            <a:r>
              <a:rPr lang="en-US" altLang="zh-CN" sz="22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Hao</a:t>
            </a:r>
            <a:endParaRPr lang="en-US" altLang="zh-CN" sz="22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0" y="2930834"/>
            <a:ext cx="1654568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200" dirty="0" smtClean="0"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     </a:t>
            </a:r>
            <a:r>
              <a:rPr lang="en-US" altLang="zh-CN" sz="2200" dirty="0" smtClean="0"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Abstract</a:t>
            </a:r>
          </a:p>
          <a:p>
            <a:r>
              <a:rPr lang="en-US" altLang="zh-CN" sz="2200" dirty="0"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 smtClean="0"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    A novel adhesives is developed via </a:t>
            </a:r>
            <a:r>
              <a:rPr lang="en-US" altLang="zh-CN" sz="2200" dirty="0" err="1" smtClean="0"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xxxx</a:t>
            </a:r>
            <a:endParaRPr lang="en-US" altLang="zh-CN" sz="2200" dirty="0" smtClean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  <a:p>
            <a:endParaRPr lang="en-US" altLang="zh-CN" sz="2200" dirty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  <a:p>
            <a:endParaRPr lang="en-US" altLang="zh-CN" sz="2200" dirty="0" smtClean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  <a:p>
            <a:endParaRPr lang="en-US" altLang="zh-CN" sz="2200" dirty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  <a:p>
            <a:endParaRPr lang="en-US" altLang="zh-CN" sz="2200" dirty="0" smtClean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  <a:p>
            <a:endParaRPr lang="en-US" altLang="zh-CN" sz="2200" dirty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  <a:p>
            <a:endParaRPr lang="en-US" altLang="zh-CN" sz="2200" dirty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929D5FE-73CA-A94D-A2C4-277201B14E78}"/>
              </a:ext>
            </a:extLst>
          </p:cNvPr>
          <p:cNvSpPr/>
          <p:nvPr/>
        </p:nvSpPr>
        <p:spPr>
          <a:xfrm>
            <a:off x="-1" y="14606731"/>
            <a:ext cx="8100303" cy="529908"/>
          </a:xfrm>
          <a:prstGeom prst="rect">
            <a:avLst/>
          </a:prstGeom>
          <a:solidFill>
            <a:srgbClr val="147278"/>
          </a:solidFill>
          <a:ln>
            <a:solidFill>
              <a:srgbClr val="147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855" tIns="28430" rIns="56855" bIns="28430" rtlCol="0" anchor="ctr"/>
          <a:lstStyle/>
          <a:p>
            <a:r>
              <a:rPr lang="en-US" altLang="zh-CN" sz="3358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en-US" sz="3358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3929D5FE-73CA-A94D-A2C4-277201B14E78}"/>
              </a:ext>
            </a:extLst>
          </p:cNvPr>
          <p:cNvSpPr/>
          <p:nvPr/>
        </p:nvSpPr>
        <p:spPr>
          <a:xfrm>
            <a:off x="8458910" y="17396824"/>
            <a:ext cx="8100303" cy="529908"/>
          </a:xfrm>
          <a:prstGeom prst="rect">
            <a:avLst/>
          </a:prstGeom>
          <a:solidFill>
            <a:srgbClr val="147278"/>
          </a:solidFill>
          <a:ln>
            <a:solidFill>
              <a:srgbClr val="147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855" tIns="28430" rIns="56855" bIns="28430" rtlCol="0" anchor="ctr"/>
          <a:lstStyle/>
          <a:p>
            <a:r>
              <a:rPr lang="en-US" altLang="zh-CN" sz="3358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altLang="zh-CN" sz="3358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1441" y="6245348"/>
            <a:ext cx="786383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conductive adhesive (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ECA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a kind of adhesive that used for joining electrical or electronic components such as die bonding components. It consists of matrix resin and a conductive filler. The conductive particles are bonded together by the matrix resin after curing or drying to form a path, achieving the conductive connection of adhered materials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</a:t>
            </a:r>
            <a:endParaRPr lang="zh-CN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382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矩形 44"/>
          <p:cNvSpPr/>
          <p:nvPr/>
        </p:nvSpPr>
        <p:spPr>
          <a:xfrm>
            <a:off x="5295032" y="733392"/>
            <a:ext cx="60730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 smtClean="0">
                <a:solidFill>
                  <a:srgbClr val="147278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TITLE</a:t>
            </a:r>
          </a:p>
          <a:p>
            <a:pPr algn="ctr"/>
            <a:endParaRPr lang="en-US" altLang="zh-CN" sz="6000" b="1" dirty="0">
              <a:solidFill>
                <a:srgbClr val="147278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94919" y="2183781"/>
            <a:ext cx="136576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2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Project members</a:t>
            </a:r>
            <a:r>
              <a:rPr lang="zh-CN" altLang="en-US" sz="22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                           </a:t>
            </a:r>
            <a:r>
              <a:rPr lang="en-US" altLang="zh-CN" sz="22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Faculty advisor</a:t>
            </a:r>
            <a:r>
              <a:rPr lang="zh-CN" altLang="en-US" sz="22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                         </a:t>
            </a:r>
            <a:r>
              <a:rPr lang="en-US" altLang="zh-CN" sz="22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Industrial advisor</a:t>
            </a:r>
            <a:r>
              <a:rPr lang="zh-CN" altLang="en-US" sz="22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en-US" altLang="zh-CN" sz="2200" b="1" dirty="0">
              <a:solidFill>
                <a:schemeClr val="accent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0" y="2930834"/>
            <a:ext cx="1654568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200" dirty="0" smtClean="0"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     </a:t>
            </a:r>
            <a:r>
              <a:rPr lang="en-US" altLang="zh-CN" sz="2200" dirty="0" smtClean="0"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Abstract</a:t>
            </a:r>
          </a:p>
          <a:p>
            <a:endParaRPr lang="en-US" altLang="zh-CN" sz="2200" dirty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  <a:p>
            <a:endParaRPr lang="en-US" altLang="zh-CN" sz="2200" dirty="0" smtClean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  <a:p>
            <a:endParaRPr lang="en-US" altLang="zh-CN" sz="2200" dirty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  <a:p>
            <a:endParaRPr lang="en-US" altLang="zh-CN" sz="2200" dirty="0" smtClean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  <a:p>
            <a:endParaRPr lang="en-US" altLang="zh-CN" sz="2200" dirty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  <a:p>
            <a:endParaRPr lang="en-US" altLang="zh-CN" sz="2200" dirty="0">
              <a:latin typeface="Times New Roman" panose="02020603050405020304" pitchFamily="18" charset="0"/>
              <a:ea typeface="思源黑体 CN Normal" panose="020B04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9" name="Rectangle 171">
            <a:extLst>
              <a:ext uri="{FF2B5EF4-FFF2-40B4-BE49-F238E27FC236}">
                <a16:creationId xmlns:a16="http://schemas.microsoft.com/office/drawing/2014/main" id="{87F33C6B-02C8-44D6-8FC5-673328066DF2}"/>
              </a:ext>
            </a:extLst>
          </p:cNvPr>
          <p:cNvSpPr/>
          <p:nvPr/>
        </p:nvSpPr>
        <p:spPr>
          <a:xfrm>
            <a:off x="1034092" y="6049430"/>
            <a:ext cx="15511597" cy="118629"/>
          </a:xfrm>
          <a:prstGeom prst="rect">
            <a:avLst/>
          </a:prstGeom>
          <a:gradFill flip="none" rotWithShape="1">
            <a:gsLst>
              <a:gs pos="0">
                <a:srgbClr val="147278"/>
              </a:gs>
              <a:gs pos="99000">
                <a:srgbClr val="147278">
                  <a:alpha val="9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圆角矩形 9">
            <a:extLst>
              <a:ext uri="{FF2B5EF4-FFF2-40B4-BE49-F238E27FC236}">
                <a16:creationId xmlns:a16="http://schemas.microsoft.com/office/drawing/2014/main" id="{8E38A6FE-CDC2-4AC1-B605-3396D2DA2166}"/>
              </a:ext>
            </a:extLst>
          </p:cNvPr>
          <p:cNvSpPr/>
          <p:nvPr/>
        </p:nvSpPr>
        <p:spPr>
          <a:xfrm>
            <a:off x="0" y="5560214"/>
            <a:ext cx="3475941" cy="607845"/>
          </a:xfrm>
          <a:prstGeom prst="roundRect">
            <a:avLst/>
          </a:prstGeom>
          <a:solidFill>
            <a:srgbClr val="147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36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sz="336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0" name="Rectangle 171">
            <a:extLst>
              <a:ext uri="{FF2B5EF4-FFF2-40B4-BE49-F238E27FC236}">
                <a16:creationId xmlns:a16="http://schemas.microsoft.com/office/drawing/2014/main" id="{87F33C6B-02C8-44D6-8FC5-673328066DF2}"/>
              </a:ext>
            </a:extLst>
          </p:cNvPr>
          <p:cNvSpPr/>
          <p:nvPr/>
        </p:nvSpPr>
        <p:spPr>
          <a:xfrm>
            <a:off x="-1" y="31942971"/>
            <a:ext cx="16545689" cy="97542"/>
          </a:xfrm>
          <a:prstGeom prst="rect">
            <a:avLst/>
          </a:prstGeom>
          <a:solidFill>
            <a:srgbClr val="147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71">
            <a:extLst>
              <a:ext uri="{FF2B5EF4-FFF2-40B4-BE49-F238E27FC236}">
                <a16:creationId xmlns:a16="http://schemas.microsoft.com/office/drawing/2014/main" id="{87F33C6B-02C8-44D6-8FC5-673328066DF2}"/>
              </a:ext>
            </a:extLst>
          </p:cNvPr>
          <p:cNvSpPr/>
          <p:nvPr/>
        </p:nvSpPr>
        <p:spPr>
          <a:xfrm>
            <a:off x="1030079" y="10909610"/>
            <a:ext cx="15511597" cy="118629"/>
          </a:xfrm>
          <a:prstGeom prst="rect">
            <a:avLst/>
          </a:prstGeom>
          <a:gradFill flip="none" rotWithShape="1">
            <a:gsLst>
              <a:gs pos="0">
                <a:srgbClr val="147278"/>
              </a:gs>
              <a:gs pos="99000">
                <a:srgbClr val="147278">
                  <a:alpha val="9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圆角矩形 10">
            <a:extLst>
              <a:ext uri="{FF2B5EF4-FFF2-40B4-BE49-F238E27FC236}">
                <a16:creationId xmlns:a16="http://schemas.microsoft.com/office/drawing/2014/main" id="{8E38A6FE-CDC2-4AC1-B605-3396D2DA2166}"/>
              </a:ext>
            </a:extLst>
          </p:cNvPr>
          <p:cNvSpPr/>
          <p:nvPr/>
        </p:nvSpPr>
        <p:spPr>
          <a:xfrm>
            <a:off x="-4013" y="10420394"/>
            <a:ext cx="3475941" cy="607845"/>
          </a:xfrm>
          <a:prstGeom prst="roundRect">
            <a:avLst/>
          </a:prstGeom>
          <a:solidFill>
            <a:srgbClr val="147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36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zh-CN" altLang="en-US" sz="336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71">
            <a:extLst>
              <a:ext uri="{FF2B5EF4-FFF2-40B4-BE49-F238E27FC236}">
                <a16:creationId xmlns:a16="http://schemas.microsoft.com/office/drawing/2014/main" id="{87F33C6B-02C8-44D6-8FC5-673328066DF2}"/>
              </a:ext>
            </a:extLst>
          </p:cNvPr>
          <p:cNvSpPr/>
          <p:nvPr/>
        </p:nvSpPr>
        <p:spPr>
          <a:xfrm>
            <a:off x="1047616" y="16259005"/>
            <a:ext cx="15511597" cy="118629"/>
          </a:xfrm>
          <a:prstGeom prst="rect">
            <a:avLst/>
          </a:prstGeom>
          <a:gradFill flip="none" rotWithShape="1">
            <a:gsLst>
              <a:gs pos="0">
                <a:srgbClr val="147278"/>
              </a:gs>
              <a:gs pos="99000">
                <a:srgbClr val="147278">
                  <a:alpha val="9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圆角矩形 12">
            <a:extLst>
              <a:ext uri="{FF2B5EF4-FFF2-40B4-BE49-F238E27FC236}">
                <a16:creationId xmlns:a16="http://schemas.microsoft.com/office/drawing/2014/main" id="{8E38A6FE-CDC2-4AC1-B605-3396D2DA2166}"/>
              </a:ext>
            </a:extLst>
          </p:cNvPr>
          <p:cNvSpPr/>
          <p:nvPr/>
        </p:nvSpPr>
        <p:spPr>
          <a:xfrm>
            <a:off x="13524" y="15769789"/>
            <a:ext cx="3475941" cy="607845"/>
          </a:xfrm>
          <a:prstGeom prst="roundRect">
            <a:avLst/>
          </a:prstGeom>
          <a:solidFill>
            <a:srgbClr val="147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36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zh-CN" altLang="en-US" sz="336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71">
            <a:extLst>
              <a:ext uri="{FF2B5EF4-FFF2-40B4-BE49-F238E27FC236}">
                <a16:creationId xmlns:a16="http://schemas.microsoft.com/office/drawing/2014/main" id="{87F33C6B-02C8-44D6-8FC5-673328066DF2}"/>
              </a:ext>
            </a:extLst>
          </p:cNvPr>
          <p:cNvSpPr/>
          <p:nvPr/>
        </p:nvSpPr>
        <p:spPr>
          <a:xfrm>
            <a:off x="1034092" y="20139344"/>
            <a:ext cx="15511597" cy="118629"/>
          </a:xfrm>
          <a:prstGeom prst="rect">
            <a:avLst/>
          </a:prstGeom>
          <a:gradFill flip="none" rotWithShape="1">
            <a:gsLst>
              <a:gs pos="0">
                <a:srgbClr val="147278"/>
              </a:gs>
              <a:gs pos="99000">
                <a:srgbClr val="147278">
                  <a:alpha val="9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圆角矩形 14">
            <a:extLst>
              <a:ext uri="{FF2B5EF4-FFF2-40B4-BE49-F238E27FC236}">
                <a16:creationId xmlns:a16="http://schemas.microsoft.com/office/drawing/2014/main" id="{8E38A6FE-CDC2-4AC1-B605-3396D2DA2166}"/>
              </a:ext>
            </a:extLst>
          </p:cNvPr>
          <p:cNvSpPr/>
          <p:nvPr/>
        </p:nvSpPr>
        <p:spPr>
          <a:xfrm>
            <a:off x="0" y="19650128"/>
            <a:ext cx="3475941" cy="607845"/>
          </a:xfrm>
          <a:prstGeom prst="roundRect">
            <a:avLst/>
          </a:prstGeom>
          <a:solidFill>
            <a:srgbClr val="147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36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zh-CN" altLang="en-US" sz="336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57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图片 45"/>
          <p:cNvPicPr>
            <a:picLocks noChangeAspect="1"/>
          </p:cNvPicPr>
          <p:nvPr/>
        </p:nvPicPr>
        <p:blipFill rotWithShape="1">
          <a:blip r:embed="rId2"/>
          <a:srcRect l="2316" r="2379"/>
          <a:stretch/>
        </p:blipFill>
        <p:spPr>
          <a:xfrm>
            <a:off x="0" y="0"/>
            <a:ext cx="16559213" cy="31920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10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C8E7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128</Words>
  <Application>Microsoft Office PowerPoint</Application>
  <PresentationFormat>自定义</PresentationFormat>
  <Paragraphs>25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思源黑体 CN Normal</vt:lpstr>
      <vt:lpstr>宋体</vt:lpstr>
      <vt:lpstr>微软雅黑</vt:lpstr>
      <vt:lpstr>Arial</vt:lpstr>
      <vt:lpstr>Calibri</vt:lpstr>
      <vt:lpstr>Calibri Light</vt:lpstr>
      <vt:lpstr>Times New Roman</vt:lpstr>
      <vt:lpstr>Office 主题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boss</dc:creator>
  <cp:lastModifiedBy>lenovo</cp:lastModifiedBy>
  <cp:revision>9</cp:revision>
  <dcterms:created xsi:type="dcterms:W3CDTF">2020-01-15T04:03:56Z</dcterms:created>
  <dcterms:modified xsi:type="dcterms:W3CDTF">2020-02-14T02:57:07Z</dcterms:modified>
</cp:coreProperties>
</file>